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D3C38B-24D8-4258-9EAD-6CEA0F79A77A}" type="datetimeFigureOut">
              <a:rPr lang="sq-AL" smtClean="0"/>
              <a:pPr/>
              <a:t>2014-01-23</a:t>
            </a:fld>
            <a:endParaRPr lang="sq-A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1B7F18-E861-43BA-BC40-284032008379}" type="slidenum">
              <a:rPr lang="sq-AL" smtClean="0"/>
              <a:pPr/>
              <a:t>‹#›</a:t>
            </a:fld>
            <a:endParaRPr lang="sq-A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0"/>
            <a:ext cx="7772400" cy="1470025"/>
          </a:xfrm>
        </p:spPr>
        <p:txBody>
          <a:bodyPr>
            <a:normAutofit/>
          </a:bodyPr>
          <a:lstStyle/>
          <a:p>
            <a:pPr lvl="2"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VIZATIM TEKNIK DHE DETALET E MAKINAVE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752600"/>
          </a:xfrm>
        </p:spPr>
        <p:txBody>
          <a:bodyPr/>
          <a:lstStyle/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DETALET P</a:t>
            </a:r>
            <a:r>
              <a:rPr lang="sq-AL" b="1" i="1" dirty="0" smtClean="0">
                <a:latin typeface="Arial" pitchFamily="34" charset="0"/>
                <a:cs typeface="Arial" pitchFamily="34" charset="0"/>
              </a:rPr>
              <a:t>ËR LIDHJE ELASTIKE</a:t>
            </a:r>
            <a:endParaRPr lang="sq-A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FIKRET SAIDI\VITI SHKOLLOR 2013\Pergatitjet ditore\VT dhe DM\sUSTAT\Fig.4.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8564" y="1"/>
            <a:ext cx="4887036" cy="5116116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5334000"/>
            <a:ext cx="5486400" cy="1143000"/>
          </a:xfrm>
        </p:spPr>
        <p:txBody>
          <a:bodyPr>
            <a:noAutofit/>
          </a:bodyPr>
          <a:lstStyle/>
          <a:p>
            <a:r>
              <a:rPr lang="sq-AL" sz="2400" i="1" dirty="0"/>
              <a:t>Fig. 4.67 Paraqitja e sustës </a:t>
            </a:r>
            <a:r>
              <a:rPr lang="sq-AL" sz="2400" i="1" dirty="0" err="1"/>
              <a:t>elikoidale</a:t>
            </a:r>
            <a:r>
              <a:rPr lang="sq-AL" sz="2400" i="1" dirty="0"/>
              <a:t> për tërheqje: a)mënyra e thjeshtuar, b) skematike</a:t>
            </a:r>
            <a:endParaRPr lang="sq-A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5562600"/>
            <a:ext cx="5486400" cy="914400"/>
          </a:xfrm>
        </p:spPr>
        <p:txBody>
          <a:bodyPr>
            <a:normAutofit/>
          </a:bodyPr>
          <a:lstStyle/>
          <a:p>
            <a:r>
              <a:rPr lang="sq-AL" sz="2400" i="1" dirty="0"/>
              <a:t>Fig. 4.68 Paraqitja e sustës kërmillore 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sq-AL" sz="2400" i="1" dirty="0"/>
              <a:t>a)mënyra e thjeshtuar, b) skematike</a:t>
            </a:r>
            <a:endParaRPr lang="sq-AL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6053138"/>
            <a:ext cx="5486400" cy="804862"/>
          </a:xfrm>
        </p:spPr>
        <p:txBody>
          <a:bodyPr/>
          <a:lstStyle/>
          <a:p>
            <a:endParaRPr lang="sq-AL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1831975"/>
            <a:ext cx="4724400" cy="3121025"/>
          </a:xfrm>
        </p:spPr>
      </p:sp>
      <p:pic>
        <p:nvPicPr>
          <p:cNvPr id="8194" name="Picture 2" descr="E:\FIKRET SAIDI\VITI SHKOLLOR 2013\Pergatitjet ditore\VT dhe DM\sUSTAT\Fig.4.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57200"/>
            <a:ext cx="7073850" cy="4907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638800"/>
            <a:ext cx="5486400" cy="914400"/>
          </a:xfrm>
        </p:spPr>
        <p:txBody>
          <a:bodyPr>
            <a:noAutofit/>
          </a:bodyPr>
          <a:lstStyle/>
          <a:p>
            <a:r>
              <a:rPr lang="sq-AL" sz="2400" i="1" dirty="0"/>
              <a:t>Fig. 4.69 Paraqitja e pakos prej sustave pata: a)mënyra e thjeshtuar, b) skematike</a:t>
            </a:r>
            <a:endParaRPr lang="sq-AL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6455569"/>
            <a:ext cx="5486400" cy="804862"/>
          </a:xfrm>
        </p:spPr>
        <p:txBody>
          <a:bodyPr/>
          <a:lstStyle/>
          <a:p>
            <a:endParaRPr lang="sq-AL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1828800"/>
            <a:ext cx="4191000" cy="2740025"/>
          </a:xfrm>
        </p:spPr>
      </p:sp>
      <p:pic>
        <p:nvPicPr>
          <p:cNvPr id="9218" name="Picture 2" descr="E:\FIKRET SAIDI\VITI SHKOLLOR 2013\Pergatitjet ditore\VT dhe DM\sUSTAT\Fig.4.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0"/>
            <a:ext cx="5257800" cy="5448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38200"/>
          </a:xfrm>
        </p:spPr>
        <p:txBody>
          <a:bodyPr>
            <a:noAutofit/>
          </a:bodyPr>
          <a:lstStyle/>
          <a:p>
            <a:r>
              <a:rPr lang="sq-AL" sz="2400" i="1" dirty="0"/>
              <a:t>Fig. </a:t>
            </a:r>
            <a:r>
              <a:rPr lang="sq-AL" sz="2400" i="1" dirty="0" smtClean="0"/>
              <a:t>4.70 </a:t>
            </a:r>
            <a:r>
              <a:rPr lang="sq-AL" sz="2400" i="1" dirty="0"/>
              <a:t>Paraqitja e </a:t>
            </a:r>
            <a:r>
              <a:rPr lang="sq-AL" sz="2400" i="1" dirty="0" smtClean="0"/>
              <a:t>sustës </a:t>
            </a:r>
            <a:r>
              <a:rPr lang="sq-AL" sz="2400" i="1" dirty="0" err="1" smtClean="0"/>
              <a:t>spiralore</a:t>
            </a:r>
            <a:r>
              <a:rPr lang="sq-AL" sz="2400" i="1" dirty="0" smtClean="0"/>
              <a:t>: </a:t>
            </a:r>
            <a:r>
              <a:rPr lang="sq-AL" sz="2400" i="1" dirty="0"/>
              <a:t>a)mënyra e thjeshtuar, b) skematike</a:t>
            </a:r>
            <a:endParaRPr lang="sq-AL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1066800"/>
            <a:ext cx="5486400" cy="530352"/>
          </a:xfrm>
        </p:spPr>
        <p:txBody>
          <a:bodyPr/>
          <a:lstStyle/>
          <a:p>
            <a:endParaRPr lang="sq-AL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1831975"/>
            <a:ext cx="4724400" cy="2359025"/>
          </a:xfrm>
        </p:spPr>
      </p:sp>
      <p:pic>
        <p:nvPicPr>
          <p:cNvPr id="10242" name="Picture 2" descr="E:\FIKRET SAIDI\VITI SHKOLLOR 2013\Pergatitjet ditore\VT dhe DM\sUSTAT\Fig.4.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685800"/>
            <a:ext cx="5889871" cy="35956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6019800" cy="990600"/>
          </a:xfrm>
        </p:spPr>
        <p:txBody>
          <a:bodyPr>
            <a:noAutofit/>
          </a:bodyPr>
          <a:lstStyle/>
          <a:p>
            <a:r>
              <a:rPr lang="sq-AL" sz="2400" i="1" dirty="0"/>
              <a:t>Fig. </a:t>
            </a:r>
            <a:r>
              <a:rPr lang="sq-AL" sz="2400" i="1" dirty="0" smtClean="0"/>
              <a:t>4.71 </a:t>
            </a:r>
            <a:r>
              <a:rPr lang="sq-AL" sz="2400" i="1" dirty="0"/>
              <a:t>Paraqitja </a:t>
            </a:r>
            <a:r>
              <a:rPr lang="sq-AL" sz="2400" i="1" dirty="0" smtClean="0"/>
              <a:t>e  sustës  së </a:t>
            </a:r>
            <a:r>
              <a:rPr lang="sq-AL" sz="2400" i="1" dirty="0" err="1" smtClean="0"/>
              <a:t>fletëzuar</a:t>
            </a:r>
            <a:r>
              <a:rPr lang="sq-AL" sz="2400" i="1" dirty="0" smtClean="0"/>
              <a:t>: </a:t>
            </a:r>
            <a:r>
              <a:rPr lang="sq-AL" sz="2400" i="1" dirty="0"/>
              <a:t>a)mënyra e thjeshtuar, b) skematike</a:t>
            </a:r>
            <a:endParaRPr lang="sq-AL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4495800" cy="2587625"/>
          </a:xfrm>
        </p:spPr>
      </p:sp>
      <p:pic>
        <p:nvPicPr>
          <p:cNvPr id="11266" name="Picture 2" descr="E:\FIKRET SAIDI\VITI SHKOLLOR 2013\Pergatitjet ditore\VT dhe DM\sUSTAT\Fig.4.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066800"/>
            <a:ext cx="8199783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b="1" i="1" dirty="0">
                <a:latin typeface="Arial" pitchFamily="34" charset="0"/>
                <a:cs typeface="Arial" pitchFamily="34" charset="0"/>
              </a:rPr>
              <a:t>Paraqitja e sustave në dokumentacione teknike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q-AL" dirty="0" smtClean="0"/>
              <a:t>	Në </a:t>
            </a:r>
            <a:r>
              <a:rPr lang="sq-AL" dirty="0"/>
              <a:t>vizatim të punëtorisë për përpunimin e </a:t>
            </a:r>
            <a:r>
              <a:rPr lang="sq-AL" dirty="0" smtClean="0"/>
              <a:t>sustave, ata </a:t>
            </a:r>
            <a:r>
              <a:rPr lang="sq-AL" dirty="0"/>
              <a:t>paraqiten në mënyrë të thjeshtuar duke theksuar dimensionet themelore konstruktive dhe </a:t>
            </a:r>
            <a:r>
              <a:rPr lang="sq-AL" dirty="0" err="1"/>
              <a:t>eksploatuese</a:t>
            </a:r>
            <a:r>
              <a:rPr lang="sq-AL" dirty="0"/>
              <a:t> dhe karakteristikat tjera. Ashtu p.sh., te sustat e vidhosura </a:t>
            </a:r>
            <a:r>
              <a:rPr lang="sq-AL" dirty="0" err="1"/>
              <a:t>torzione</a:t>
            </a:r>
            <a:r>
              <a:rPr lang="sq-AL" dirty="0"/>
              <a:t> (fig. 4.62) përveç diametrit të telit (d = 8 mm), diametrit emërues ( ø 40 ) dhe hapit të sustës së pangarkuar ( 14,1 ) theksohet gjatësia e sustës së pa ngarkuar ( 231,32 ) dhe gjatësia e sustës nën veprimin e ngarkesave të caktuara.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FIKRET SAIDI\VITI SHKOLLOR 2013\Pergatitjet ditore\VT dhe DM\sUSTAT\Fig.4.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5864"/>
            <a:ext cx="6553200" cy="6702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b="1" i="1" dirty="0" smtClean="0">
                <a:latin typeface="Arial" pitchFamily="34" charset="0"/>
                <a:cs typeface="Arial" pitchFamily="34" charset="0"/>
              </a:rPr>
              <a:t>Paraqitja e sustave në dokumentacione teknike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153400" cy="3733800"/>
          </a:xfrm>
        </p:spPr>
        <p:txBody>
          <a:bodyPr/>
          <a:lstStyle/>
          <a:p>
            <a:pPr>
              <a:buNone/>
            </a:pPr>
            <a:r>
              <a:rPr lang="sq-AL" dirty="0" smtClean="0"/>
              <a:t>	</a:t>
            </a:r>
            <a:r>
              <a:rPr lang="sq-AL" sz="2800" dirty="0">
                <a:latin typeface="Arial" pitchFamily="34" charset="0"/>
                <a:cs typeface="Arial" pitchFamily="34" charset="0"/>
              </a:rPr>
              <a:t>Në vizatimin teknik vendosen edhe të dhënat tjera teknike për përpunim: materiali, numri i mbështjellave, gjatësia e zhvilluar e telit etj. </a:t>
            </a:r>
            <a:endParaRPr lang="sq-AL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q-AL" dirty="0"/>
          </a:p>
          <a:p>
            <a:pPr>
              <a:buNone/>
            </a:pPr>
            <a:r>
              <a:rPr lang="sq-AL" dirty="0" smtClean="0"/>
              <a:t>	Në </a:t>
            </a:r>
            <a:r>
              <a:rPr lang="sq-AL" dirty="0"/>
              <a:t>mënyrë të ngjashme tregohen edhe sustat fleksione fletore në vizatimet punëtorie (fig. 4.63).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dirty="0" smtClean="0"/>
              <a:t>Fig. 4.63 Susta fleksione </a:t>
            </a:r>
            <a:r>
              <a:rPr lang="sq-AL" dirty="0" err="1" smtClean="0"/>
              <a:t>fletëzore</a:t>
            </a:r>
            <a:endParaRPr lang="sq-AL" dirty="0"/>
          </a:p>
        </p:txBody>
      </p:sp>
      <p:pic>
        <p:nvPicPr>
          <p:cNvPr id="2050" name="Picture 2" descr="E:\FIKRET SAIDI\VITI SHKOLLOR 2013\Pergatitjet ditore\VT dhe DM\sUSTAT\Fig.4.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6180174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b="1" i="1" dirty="0" smtClean="0">
                <a:latin typeface="Arial" pitchFamily="34" charset="0"/>
                <a:cs typeface="Arial" pitchFamily="34" charset="0"/>
              </a:rPr>
              <a:t>Paraqitja e sustave në dokumentacione teknike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550920"/>
          </a:xfrm>
        </p:spPr>
        <p:txBody>
          <a:bodyPr/>
          <a:lstStyle/>
          <a:p>
            <a:pPr>
              <a:buNone/>
            </a:pPr>
            <a:r>
              <a:rPr lang="sq-AL" dirty="0" smtClean="0"/>
              <a:t>	</a:t>
            </a:r>
            <a:r>
              <a:rPr lang="sq-AL" dirty="0"/>
              <a:t>Në vizatimet përmbledhëse (tërësore), për shkak të formës së përbërë të sustave, ato paraqiten në mënyrë skematike.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q-AL" dirty="0" smtClean="0"/>
              <a:t>Në </a:t>
            </a:r>
            <a:r>
              <a:rPr lang="sq-AL" dirty="0"/>
              <a:t>fig. 4.64 deri </a:t>
            </a:r>
            <a:r>
              <a:rPr lang="sq-AL" dirty="0" smtClean="0"/>
              <a:t>4.7</a:t>
            </a:r>
            <a:r>
              <a:rPr lang="sq-A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sq-AL" dirty="0"/>
              <a:t>është dhënë si bëhet vizatimi i sustave të llojeve të caktuara në mënyrë të thjeshtuar (a) dhe skematike (b).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295400"/>
          </a:xfrm>
        </p:spPr>
        <p:txBody>
          <a:bodyPr>
            <a:noAutofit/>
          </a:bodyPr>
          <a:lstStyle/>
          <a:p>
            <a:r>
              <a:rPr lang="sq-AL" sz="2400" i="1" dirty="0"/>
              <a:t>Fig. 4.64 Paraqitja e sustës </a:t>
            </a:r>
            <a:r>
              <a:rPr lang="sq-AL" sz="2400" i="1" dirty="0" err="1"/>
              <a:t>elikoidale</a:t>
            </a:r>
            <a:r>
              <a:rPr lang="sq-AL" sz="2400" i="1" dirty="0"/>
              <a:t> me seksion rrethor: a)mënyra e thjeshtuar, b) skematike</a:t>
            </a:r>
            <a:endParaRPr lang="sq-AL" sz="2400" dirty="0"/>
          </a:p>
        </p:txBody>
      </p:sp>
      <p:pic>
        <p:nvPicPr>
          <p:cNvPr id="3075" name="Picture 3" descr="E:\FIKRET SAIDI\VITI SHKOLLOR 2013\Pergatitjet ditore\VT dhe DM\sUSTAT\Fig.4.64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395" r="3395"/>
          <a:stretch>
            <a:fillRect/>
          </a:stretch>
        </p:blipFill>
        <p:spPr bwMode="auto">
          <a:xfrm>
            <a:off x="1371600" y="0"/>
            <a:ext cx="6135688" cy="4601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800600"/>
            <a:ext cx="6705600" cy="914400"/>
          </a:xfrm>
        </p:spPr>
        <p:txBody>
          <a:bodyPr>
            <a:normAutofit/>
          </a:bodyPr>
          <a:lstStyle/>
          <a:p>
            <a:r>
              <a:rPr lang="sq-AL" sz="2400" i="1" dirty="0"/>
              <a:t>Fig. 4.65 Paraqitja e sustës </a:t>
            </a:r>
            <a:r>
              <a:rPr lang="sq-AL" sz="2400" i="1" dirty="0" err="1"/>
              <a:t>elikoidale</a:t>
            </a:r>
            <a:r>
              <a:rPr lang="sq-AL" sz="2400" i="1" dirty="0"/>
              <a:t> me seksion drejtkëndor: a)mënyra e thjeshtuar, b) skematike</a:t>
            </a:r>
            <a:endParaRPr lang="sq-AL" sz="2400" dirty="0"/>
          </a:p>
        </p:txBody>
      </p:sp>
      <p:pic>
        <p:nvPicPr>
          <p:cNvPr id="4098" name="Picture 2" descr="E:\FIKRET SAIDI\VITI SHKOLLOR 2013\Pergatitjet ditore\VT dhe DM\sUSTAT\Fig.4.6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642" r="3642"/>
          <a:stretch>
            <a:fillRect/>
          </a:stretch>
        </p:blipFill>
        <p:spPr bwMode="auto">
          <a:xfrm>
            <a:off x="1219200" y="182959"/>
            <a:ext cx="6059488" cy="4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FIKRET SAIDI\VITI SHKOLLOR 2013\Pergatitjet ditore\VT dhe DM\sUSTAT\Fig.4.66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8285974" cy="48768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5105400"/>
            <a:ext cx="7696200" cy="914400"/>
          </a:xfrm>
        </p:spPr>
        <p:txBody>
          <a:bodyPr>
            <a:noAutofit/>
          </a:bodyPr>
          <a:lstStyle/>
          <a:p>
            <a:r>
              <a:rPr lang="sq-AL" sz="2400" i="1" dirty="0"/>
              <a:t>Fig. 4.66 Paraqitja e sustës </a:t>
            </a:r>
            <a:r>
              <a:rPr lang="sq-AL" sz="2400" i="1" dirty="0" err="1"/>
              <a:t>elikoidale</a:t>
            </a:r>
            <a:r>
              <a:rPr lang="sq-AL" sz="2400" i="1" dirty="0"/>
              <a:t> konike: a)mënyra e thjeshtuar, b) skematike</a:t>
            </a:r>
            <a:endParaRPr lang="sq-A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160</Words>
  <Application>Microsoft Office PowerPoint</Application>
  <PresentationFormat>On-screen Show (4:3)</PresentationFormat>
  <Paragraphs>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VIZATIM TEKNIK DHE DETALET E MAKINAVE</vt:lpstr>
      <vt:lpstr>Paraqitja e sustave në dokumentacione teknike</vt:lpstr>
      <vt:lpstr>Slide 3</vt:lpstr>
      <vt:lpstr>Paraqitja e sustave në dokumentacione teknike</vt:lpstr>
      <vt:lpstr>Fig. 4.63 Susta fleksione fletëzore</vt:lpstr>
      <vt:lpstr>Paraqitja e sustave në dokumentacione teknike</vt:lpstr>
      <vt:lpstr>Fig. 4.64 Paraqitja e sustës elikoidale me seksion rrethor: a)mënyra e thjeshtuar, b) skematike</vt:lpstr>
      <vt:lpstr>Fig. 4.65 Paraqitja e sustës elikoidale me seksion drejtkëndor: a)mënyra e thjeshtuar, b) skematike</vt:lpstr>
      <vt:lpstr>Fig. 4.66 Paraqitja e sustës elikoidale konike: a)mënyra e thjeshtuar, b) skematike</vt:lpstr>
      <vt:lpstr>Fig. 4.67 Paraqitja e sustës elikoidale për tërheqje: a)mënyra e thjeshtuar, b) skematike</vt:lpstr>
      <vt:lpstr>Fig. 4.68 Paraqitja e sustës kërmillore : a)mënyra e thjeshtuar, b) skematike</vt:lpstr>
      <vt:lpstr>Fig. 4.69 Paraqitja e pakos prej sustave pata: a)mënyra e thjeshtuar, b) skematike</vt:lpstr>
      <vt:lpstr>Fig. 4.70 Paraqitja e sustës spiralore: a)mënyra e thjeshtuar, b) skematike</vt:lpstr>
      <vt:lpstr>Fig. 4.71 Paraqitja e  sustës  së fletëzuar: a)mënyra e thjeshtuar, b) skematike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VIZATIM TEKNIK DHE DETALET E MAKINAVE</dc:title>
  <dc:creator>Fikret-Valon</dc:creator>
  <cp:lastModifiedBy>Fikret-Valon</cp:lastModifiedBy>
  <cp:revision>15</cp:revision>
  <dcterms:created xsi:type="dcterms:W3CDTF">2014-01-22T14:30:31Z</dcterms:created>
  <dcterms:modified xsi:type="dcterms:W3CDTF">2014-01-23T18:13:47Z</dcterms:modified>
</cp:coreProperties>
</file>